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16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375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18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822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593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39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03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928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84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327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275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140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9ABCD-AE3A-47A2-817F-95D46E70FEEF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96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6"/>
          <p:cNvSpPr txBox="1"/>
          <p:nvPr/>
        </p:nvSpPr>
        <p:spPr>
          <a:xfrm>
            <a:off x="273133" y="1484324"/>
            <a:ext cx="575344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/>
          </a:p>
          <a:p>
            <a:r>
              <a:rPr lang="fi-FI" sz="2400" dirty="0"/>
              <a:t>AJMY-</a:t>
            </a:r>
            <a:r>
              <a:rPr lang="ru-RU" sz="2400" dirty="0"/>
              <a:t>4</a:t>
            </a:r>
            <a:r>
              <a:rPr lang="fi-FI" sz="2400" dirty="0"/>
              <a:t>x</a:t>
            </a:r>
            <a:r>
              <a:rPr lang="ru-RU" sz="2400" dirty="0"/>
              <a:t>1</a:t>
            </a:r>
            <a:r>
              <a:rPr lang="fi-FI" sz="2400" dirty="0"/>
              <a:t>,5</a:t>
            </a:r>
            <a:r>
              <a:rPr lang="ru-RU" sz="2400" dirty="0"/>
              <a:t>0</a:t>
            </a:r>
            <a:endParaRPr lang="fi-FI" sz="2400" dirty="0"/>
          </a:p>
          <a:p>
            <a:endParaRPr lang="fi-FI" sz="2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273132" y="5769759"/>
            <a:ext cx="3556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600" dirty="0"/>
          </a:p>
          <a:p>
            <a:endParaRPr lang="fi-FI" sz="36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401594" y="6369923"/>
            <a:ext cx="62885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/>
              <a:t> - </a:t>
            </a:r>
            <a:r>
              <a:rPr lang="ru-RU" sz="2000" dirty="0"/>
              <a:t>4</a:t>
            </a:r>
            <a:r>
              <a:rPr lang="fi-FI" sz="2000" dirty="0"/>
              <a:t> </a:t>
            </a:r>
            <a:r>
              <a:rPr lang="ru-RU" sz="2000" dirty="0"/>
              <a:t>провода сечением 1,50мм</a:t>
            </a:r>
            <a:endParaRPr lang="fi-FI" sz="2000" dirty="0"/>
          </a:p>
          <a:p>
            <a:r>
              <a:rPr lang="fi-FI" sz="2000" dirty="0"/>
              <a:t> - </a:t>
            </a:r>
            <a:r>
              <a:rPr lang="ru-RU" sz="2000" dirty="0"/>
              <a:t>цвета: красный, желтый, фиолетовый, черный</a:t>
            </a:r>
            <a:endParaRPr lang="fi-FI" sz="2000" dirty="0"/>
          </a:p>
          <a:p>
            <a:r>
              <a:rPr lang="fi-FI" sz="2000" dirty="0"/>
              <a:t> - </a:t>
            </a:r>
            <a:r>
              <a:rPr lang="ru-RU" sz="2000" dirty="0"/>
              <a:t>Бухта </a:t>
            </a:r>
            <a:r>
              <a:rPr lang="mr-IN" sz="2000" dirty="0"/>
              <a:t>–</a:t>
            </a:r>
            <a:r>
              <a:rPr lang="ru-RU" sz="2000" dirty="0"/>
              <a:t> 100м, вес </a:t>
            </a:r>
            <a:r>
              <a:rPr lang="mr-IN" sz="2000" dirty="0"/>
              <a:t>–</a:t>
            </a:r>
            <a:r>
              <a:rPr lang="ru-RU" sz="2000" dirty="0"/>
              <a:t> 11кг.</a:t>
            </a:r>
            <a:endParaRPr lang="fi-FI" sz="2000" dirty="0"/>
          </a:p>
          <a:p>
            <a:r>
              <a:rPr lang="fi-FI" sz="2000" dirty="0"/>
              <a:t>-  </a:t>
            </a:r>
            <a:r>
              <a:rPr lang="fi-FI" sz="2000" dirty="0">
                <a:solidFill>
                  <a:srgbClr val="000000"/>
                </a:solidFill>
                <a:latin typeface="Calibri" panose="020F0502020204030204" pitchFamily="34" charset="0"/>
              </a:rPr>
              <a:t>Н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апряжение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 до 75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В</a:t>
            </a:r>
            <a:endParaRPr lang="fi-FI" sz="2000" dirty="0"/>
          </a:p>
          <a:p>
            <a:r>
              <a:rPr lang="fi-FI" sz="2000" dirty="0"/>
              <a:t>-  </a:t>
            </a:r>
            <a:r>
              <a:rPr lang="ru-RU" sz="2000" dirty="0"/>
              <a:t>Температурный диапазон: </a:t>
            </a:r>
            <a:r>
              <a:rPr lang="mr-IN" sz="2000" dirty="0"/>
              <a:t>-40°C </a:t>
            </a:r>
            <a:r>
              <a:rPr lang="ru-RU" sz="2000"/>
              <a:t>до </a:t>
            </a:r>
            <a:r>
              <a:rPr lang="mr-IN" sz="2000"/>
              <a:t>+</a:t>
            </a:r>
            <a:r>
              <a:rPr lang="mr-IN" sz="2000" dirty="0"/>
              <a:t>70°C</a:t>
            </a:r>
            <a:endParaRPr lang="fi-FI" sz="2000" dirty="0"/>
          </a:p>
          <a:p>
            <a:r>
              <a:rPr lang="fi-FI" sz="2000" dirty="0"/>
              <a:t>-  </a:t>
            </a:r>
            <a:r>
              <a:rPr lang="ru-RU" sz="2000" dirty="0" err="1"/>
              <a:t>Маслостойкость</a:t>
            </a:r>
            <a:r>
              <a:rPr lang="ru-RU" sz="2000" dirty="0"/>
              <a:t> </a:t>
            </a:r>
            <a:r>
              <a:rPr lang="mr-IN" sz="2000" dirty="0"/>
              <a:t>DIN 72551</a:t>
            </a:r>
            <a:endParaRPr lang="fi-FI" sz="2000" dirty="0"/>
          </a:p>
          <a:p>
            <a:r>
              <a:rPr lang="ru-RU" sz="2000" dirty="0"/>
              <a:t>-  Изоляция </a:t>
            </a:r>
            <a:r>
              <a:rPr lang="mr-IN" sz="2000" dirty="0"/>
              <a:t>–</a:t>
            </a:r>
            <a:r>
              <a:rPr lang="ru-RU" sz="2000" dirty="0"/>
              <a:t> ПВХ черный</a:t>
            </a:r>
          </a:p>
          <a:p>
            <a:r>
              <a:rPr lang="ru-RU" sz="2000" dirty="0"/>
              <a:t>-  Производство: </a:t>
            </a:r>
            <a:r>
              <a:rPr lang="fi-FI" sz="2000" dirty="0" err="1"/>
              <a:t>Prysmian</a:t>
            </a:r>
            <a:r>
              <a:rPr lang="fi-FI" sz="2000" dirty="0"/>
              <a:t> Group,  </a:t>
            </a:r>
            <a:r>
              <a:rPr lang="ru-RU" sz="2000" dirty="0"/>
              <a:t>Финляндия</a:t>
            </a:r>
          </a:p>
          <a:p>
            <a:r>
              <a:rPr lang="ru-RU" sz="2000" dirty="0"/>
              <a:t>                                                  </a:t>
            </a:r>
            <a:endParaRPr lang="fi-FI" sz="2000" b="1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334494" y="8562109"/>
            <a:ext cx="2078181" cy="1116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14" name="Suorakulmio 13"/>
          <p:cNvSpPr/>
          <p:nvPr/>
        </p:nvSpPr>
        <p:spPr>
          <a:xfrm>
            <a:off x="134951" y="2393819"/>
            <a:ext cx="5260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lang="fi-FI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5" name="Suorakulmio 14"/>
          <p:cNvSpPr/>
          <p:nvPr/>
        </p:nvSpPr>
        <p:spPr>
          <a:xfrm>
            <a:off x="273133" y="1781065"/>
            <a:ext cx="47213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  <a:p>
            <a:endParaRPr lang="ru-RU" sz="3200" dirty="0"/>
          </a:p>
          <a:p>
            <a:r>
              <a:rPr lang="ru-RU" sz="3200" b="1" i="1" dirty="0"/>
              <a:t>Кабель автомобильный</a:t>
            </a:r>
            <a:endParaRPr lang="fi-FI" sz="3200" b="1" i="1" dirty="0"/>
          </a:p>
        </p:txBody>
      </p:sp>
      <p:pic>
        <p:nvPicPr>
          <p:cNvPr id="3" name="Picture 2" descr="draka lo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94" y="0"/>
            <a:ext cx="2857500" cy="2943324"/>
          </a:xfrm>
          <a:prstGeom prst="rect">
            <a:avLst/>
          </a:prstGeom>
        </p:spPr>
      </p:pic>
      <p:pic>
        <p:nvPicPr>
          <p:cNvPr id="4" name="Picture 3" descr="TR-4X1,5-M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0" y="3365500"/>
            <a:ext cx="2754015" cy="275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34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1807</TotalTime>
  <Words>72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Mangal</vt:lpstr>
      <vt:lpstr>Office-teema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Petri Talmila</dc:creator>
  <cp:lastModifiedBy>Andrianov Yuri</cp:lastModifiedBy>
  <cp:revision>25</cp:revision>
  <dcterms:created xsi:type="dcterms:W3CDTF">2017-04-27T09:18:00Z</dcterms:created>
  <dcterms:modified xsi:type="dcterms:W3CDTF">2017-05-16T05:18:15Z</dcterms:modified>
</cp:coreProperties>
</file>